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Hammersmith One"/>
      <p:regular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Francois On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regular.fntdata"/><Relationship Id="rId21" Type="http://schemas.openxmlformats.org/officeDocument/2006/relationships/font" Target="fonts/HammersmithOne-regular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FrancoisOne-regular.fntdata"/><Relationship Id="rId25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cd2a16f6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cd2a16f6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cd2a16f6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cd2a16f6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cd2a16f6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cd2a16f6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cd2a16f6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cd2a16f6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cd2a16f6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cd2a16f6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3943e5ca3_0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3943e5ca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3943e5ca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3943e5ca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d6f837c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d6f837c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d6f837c9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d6f837c9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cd2a16f6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9cd2a16f6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cd2a16f6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cd2a16f6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cd2a16f6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cd2a16f6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cd2a16f6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cd2a16f6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hyperlink" Target="https://github.com/deluminators/Diroy" TargetMode="External"/><Relationship Id="rId5" Type="http://schemas.openxmlformats.org/officeDocument/2006/relationships/hyperlink" Target="https://drive.google.com/drive/folders/1vr492zOsBTlQQhCEpUKsQsrATaepo2Zf?usp=sharing" TargetMode="External"/><Relationship Id="rId6" Type="http://schemas.openxmlformats.org/officeDocument/2006/relationships/hyperlink" Target="https://drive.google.com/file/d/1xKlb1CJYdbRLezJk0iGM1_z_LdQoTtlf/view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5" Type="http://schemas.openxmlformats.org/officeDocument/2006/relationships/image" Target="../media/image8.jpg"/><Relationship Id="rId6" Type="http://schemas.openxmlformats.org/officeDocument/2006/relationships/image" Target="../media/image18.jpg"/><Relationship Id="rId7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8"/>
          <p:cNvSpPr txBox="1"/>
          <p:nvPr/>
        </p:nvSpPr>
        <p:spPr>
          <a:xfrm>
            <a:off x="2040650" y="2102375"/>
            <a:ext cx="57384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Github Repository Link:  </a:t>
            </a:r>
            <a:r>
              <a:rPr lang="en" u="sng">
                <a:solidFill>
                  <a:srgbClr val="E06666"/>
                </a:solidFill>
                <a:latin typeface="Hammersmith One"/>
                <a:ea typeface="Hammersmith One"/>
                <a:cs typeface="Hammersmith One"/>
                <a:sym typeface="Hammersmith On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https://github.com/deluminators/Diroy</a:t>
            </a:r>
            <a:endParaRPr>
              <a:solidFill>
                <a:srgbClr val="E0666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03" name="Google Shape;203;p38"/>
          <p:cNvSpPr txBox="1"/>
          <p:nvPr/>
        </p:nvSpPr>
        <p:spPr>
          <a:xfrm>
            <a:off x="2040650" y="2664675"/>
            <a:ext cx="57384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Demo Video Link: </a:t>
            </a:r>
            <a:r>
              <a:rPr lang="en" u="sng">
                <a:solidFill>
                  <a:srgbClr val="E06666"/>
                </a:solidFill>
                <a:latin typeface="Hammersmith One"/>
                <a:ea typeface="Hammersmith One"/>
                <a:cs typeface="Hammersmith One"/>
                <a:sym typeface="Hammersmith On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https://drive.google.com/drive/folders/1vr492zOsBTlQQhCEpUKsQsrATaepo2Zf?usp=sharing</a:t>
            </a:r>
            <a:endParaRPr u="sng">
              <a:solidFill>
                <a:srgbClr val="E0666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04" name="Google Shape;204;p38"/>
          <p:cNvSpPr txBox="1"/>
          <p:nvPr/>
        </p:nvSpPr>
        <p:spPr>
          <a:xfrm>
            <a:off x="2040650" y="3610425"/>
            <a:ext cx="57384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Android Application Download:</a:t>
            </a:r>
            <a:r>
              <a:rPr lang="en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endParaRPr u="sng">
              <a:solidFill>
                <a:srgbClr val="E0666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E06666"/>
                </a:solidFill>
                <a:latin typeface="Hammersmith One"/>
                <a:ea typeface="Hammersmith One"/>
                <a:cs typeface="Hammersmith One"/>
                <a:sym typeface="Hammersmith On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https://drive.google.com/file/d/1xKlb1CJYdbRLezJk0iGM1_z_LdQoTtlf/view?usp=sharing</a:t>
            </a:r>
            <a:endParaRPr u="sng">
              <a:solidFill>
                <a:srgbClr val="E0666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ED58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6"/>
          <p:cNvSpPr txBox="1"/>
          <p:nvPr>
            <p:ph idx="4294967295" type="title"/>
          </p:nvPr>
        </p:nvSpPr>
        <p:spPr>
          <a:xfrm>
            <a:off x="311700" y="49325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latin typeface="Hammersmith One"/>
                <a:ea typeface="Hammersmith One"/>
                <a:cs typeface="Hammersmith One"/>
                <a:sym typeface="Hammersmith One"/>
              </a:rPr>
              <a:t>team </a:t>
            </a:r>
            <a:r>
              <a:rPr b="1" lang="en" sz="6100">
                <a:solidFill>
                  <a:srgbClr val="08104D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deluminators</a:t>
            </a:r>
            <a:endParaRPr b="1" sz="6100">
              <a:solidFill>
                <a:srgbClr val="08104D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6100">
              <a:latin typeface="Francois One"/>
              <a:ea typeface="Francois One"/>
              <a:cs typeface="Francois One"/>
              <a:sym typeface="Francois One"/>
            </a:endParaRPr>
          </a:p>
        </p:txBody>
      </p:sp>
      <p:pic>
        <p:nvPicPr>
          <p:cNvPr id="121" name="Google Shape;121;p26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>
            <a:off x="448500" y="1490358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2" name="Google Shape;122;p26"/>
          <p:cNvSpPr txBox="1"/>
          <p:nvPr>
            <p:ph idx="4294967295" type="title"/>
          </p:nvPr>
        </p:nvSpPr>
        <p:spPr>
          <a:xfrm>
            <a:off x="178025" y="3052819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8104D"/>
                </a:solidFill>
              </a:rPr>
              <a:t>SANJIBAN SENGUPTA</a:t>
            </a:r>
            <a:endParaRPr sz="1000">
              <a:solidFill>
                <a:srgbClr val="08104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3" name="Google Shape;123;p26"/>
          <p:cNvSpPr txBox="1"/>
          <p:nvPr>
            <p:ph idx="4294967295" type="body"/>
          </p:nvPr>
        </p:nvSpPr>
        <p:spPr>
          <a:xfrm>
            <a:off x="687200" y="356346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/kahanikaar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24" name="Google Shape;124;p26"/>
          <p:cNvSpPr txBox="1"/>
          <p:nvPr>
            <p:ph idx="4294967295" type="title"/>
          </p:nvPr>
        </p:nvSpPr>
        <p:spPr>
          <a:xfrm>
            <a:off x="5024905" y="3052819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8104D"/>
                </a:solidFill>
                <a:latin typeface="Arial"/>
                <a:ea typeface="Arial"/>
                <a:cs typeface="Arial"/>
                <a:sym typeface="Arial"/>
              </a:rPr>
              <a:t>SOURAV KUNDA</a:t>
            </a:r>
            <a:endParaRPr sz="1800">
              <a:solidFill>
                <a:srgbClr val="08104D"/>
              </a:solidFill>
            </a:endParaRPr>
          </a:p>
        </p:txBody>
      </p:sp>
      <p:pic>
        <p:nvPicPr>
          <p:cNvPr id="125" name="Google Shape;12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563475"/>
            <a:ext cx="453274" cy="45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6"/>
          <p:cNvSpPr txBox="1"/>
          <p:nvPr>
            <p:ph idx="4294967295" type="body"/>
          </p:nvPr>
        </p:nvSpPr>
        <p:spPr>
          <a:xfrm>
            <a:off x="4998200" y="3563475"/>
            <a:ext cx="24891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          /07souravkunda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       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27" name="Google Shape;12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813" y="3563475"/>
            <a:ext cx="453274" cy="45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6"/>
          <p:cNvSpPr txBox="1"/>
          <p:nvPr>
            <p:ph idx="4294967295" type="title"/>
          </p:nvPr>
        </p:nvSpPr>
        <p:spPr>
          <a:xfrm>
            <a:off x="2507000" y="3052819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8104D"/>
                </a:solidFill>
              </a:rPr>
              <a:t>ANANYA APRAMEYA</a:t>
            </a:r>
            <a:endParaRPr sz="1000">
              <a:solidFill>
                <a:srgbClr val="08104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9" name="Google Shape;129;p26"/>
          <p:cNvSpPr txBox="1"/>
          <p:nvPr>
            <p:ph idx="4294967295" type="body"/>
          </p:nvPr>
        </p:nvSpPr>
        <p:spPr>
          <a:xfrm>
            <a:off x="2761575" y="356346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           /aprameya20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          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30" name="Google Shape;1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3375" y="3563475"/>
            <a:ext cx="453274" cy="45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6"/>
          <p:cNvPicPr preferRelativeResize="0"/>
          <p:nvPr/>
        </p:nvPicPr>
        <p:blipFill rotWithShape="1">
          <a:blip r:embed="rId5">
            <a:alphaModFix/>
          </a:blip>
          <a:srcRect b="23071" l="21466" r="23771" t="5032"/>
          <a:stretch/>
        </p:blipFill>
        <p:spPr>
          <a:xfrm>
            <a:off x="5170000" y="1481359"/>
            <a:ext cx="1578600" cy="1662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2" name="Google Shape;132;p26"/>
          <p:cNvSpPr txBox="1"/>
          <p:nvPr>
            <p:ph idx="4294967295" type="title"/>
          </p:nvPr>
        </p:nvSpPr>
        <p:spPr>
          <a:xfrm>
            <a:off x="7099243" y="3052819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8104D"/>
                </a:solidFill>
                <a:latin typeface="Arial"/>
                <a:ea typeface="Arial"/>
                <a:cs typeface="Arial"/>
                <a:sym typeface="Arial"/>
              </a:rPr>
              <a:t>DEBRUP DUTTA</a:t>
            </a:r>
            <a:endParaRPr sz="1800">
              <a:solidFill>
                <a:srgbClr val="08104D"/>
              </a:solidFill>
            </a:endParaRPr>
          </a:p>
        </p:txBody>
      </p:sp>
      <p:sp>
        <p:nvSpPr>
          <p:cNvPr id="133" name="Google Shape;133;p26"/>
          <p:cNvSpPr txBox="1"/>
          <p:nvPr>
            <p:ph idx="4294967295" type="body"/>
          </p:nvPr>
        </p:nvSpPr>
        <p:spPr>
          <a:xfrm>
            <a:off x="7395000" y="3563475"/>
            <a:ext cx="24891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          /</a:t>
            </a:r>
            <a:r>
              <a:rPr lang="en" sz="1300">
                <a:solidFill>
                  <a:schemeClr val="dk2"/>
                </a:solidFill>
              </a:rPr>
              <a:t>xzayvian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       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7300" y="3563475"/>
            <a:ext cx="453274" cy="45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64700" y="1523201"/>
            <a:ext cx="1578600" cy="157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88250" y="1490349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/>
        </p:nvSpPr>
        <p:spPr>
          <a:xfrm>
            <a:off x="2580300" y="4762500"/>
            <a:ext cx="4000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06666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IIIT BHUBANESWAR</a:t>
            </a:r>
            <a:endParaRPr b="1" sz="1600">
              <a:solidFill>
                <a:srgbClr val="E06666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8" name="Google Shape;138;p26"/>
          <p:cNvSpPr txBox="1"/>
          <p:nvPr>
            <p:ph idx="4294967295" type="body"/>
          </p:nvPr>
        </p:nvSpPr>
        <p:spPr>
          <a:xfrm>
            <a:off x="-127750" y="3885000"/>
            <a:ext cx="27792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Team Lead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Machine Learning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Project Concept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           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139" name="Google Shape;139;p26"/>
          <p:cNvSpPr txBox="1"/>
          <p:nvPr>
            <p:ph idx="4294967295" type="body"/>
          </p:nvPr>
        </p:nvSpPr>
        <p:spPr>
          <a:xfrm>
            <a:off x="6865188" y="3885000"/>
            <a:ext cx="27792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Scripting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Documentation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Project Design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140" name="Google Shape;140;p26"/>
          <p:cNvSpPr txBox="1"/>
          <p:nvPr>
            <p:ph idx="4294967295" type="body"/>
          </p:nvPr>
        </p:nvSpPr>
        <p:spPr>
          <a:xfrm>
            <a:off x="4894000" y="3885000"/>
            <a:ext cx="27792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Application Development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Backend Development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Project Concept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141" name="Google Shape;141;p26"/>
          <p:cNvSpPr txBox="1"/>
          <p:nvPr>
            <p:ph idx="4294967295" type="body"/>
          </p:nvPr>
        </p:nvSpPr>
        <p:spPr>
          <a:xfrm>
            <a:off x="2425475" y="3940550"/>
            <a:ext cx="27792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Backend Development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Project Design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Operations &amp; Logistics</a:t>
            </a:r>
            <a:endParaRPr sz="13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